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3" dt="2026-09-21T08:09:41.282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ğr. Gör. Atakan KARAGÖZ" userId="S::atakan.karagoz@fbu.edu.tr::9f0ca173-e520-46d3-b4f9-5fe3dc806d1d" providerId="AD" clId="Web-{00000000-0000-0000-0000-000000000000}"/>
    <pc:docChg chg="modSld">
      <pc:chgData name="Öğr. Gör. Atakan KARAGÖZ" userId="S::atakan.karagoz@fbu.edu.tr::9f0ca173-e520-46d3-b4f9-5fe3dc806d1d" providerId="AD" clId="Web-{00000000-0000-0000-0000-000000000000}" dt="2026-09-21T08:09:34.345" v="11"/>
      <pc:docMkLst>
        <pc:docMk/>
      </pc:docMkLst>
      <pc:sldChg chg="modSp">
        <pc:chgData name="Öğr. Gör. Atakan KARAGÖZ" userId="S::atakan.karagoz@fbu.edu.tr::9f0ca173-e520-46d3-b4f9-5fe3dc806d1d" providerId="AD" clId="Web-{00000000-0000-0000-0000-000000000000}" dt="2026-09-21T08:09:34.345" v="11"/>
        <pc:sldMkLst>
          <pc:docMk/>
          <pc:sldMk cId="3285909656" sldId="260"/>
        </pc:sldMkLst>
        <pc:graphicFrameChg chg="mod modGraphic">
          <ac:chgData name="Öğr. Gör. Atakan KARAGÖZ" userId="S::atakan.karagoz@fbu.edu.tr::9f0ca173-e520-46d3-b4f9-5fe3dc806d1d" providerId="AD" clId="Web-{00000000-0000-0000-0000-000000000000}" dt="2026-09-21T08:09:34.345" v="11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21.09.2026</a:t>
            </a:fld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 rtl="0"/>
              <a:t>‹#›</a:t>
            </a:fld>
            <a:endParaRPr 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21.09.2026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21.09.2026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21.09.2026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21.09.2026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21.09.2026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21.09.2026</a:t>
            </a:fld>
            <a:endParaRPr lang="tr-TR" alt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21.09.2026</a:t>
            </a:fld>
            <a:endParaRPr lang="tr-TR" alt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21.09.2026</a:t>
            </a:fld>
            <a:endParaRPr lang="tr-TR" alt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21.09.2026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21.09.2026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21.09.2026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21.09.2026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21.09.2026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909716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Ad Soyad / Full Name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Saatler / Hours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Pazartesi / Monday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Salı / Tuesday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Çarşamba / Wednesday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Perşembe / Thursday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Cuma / Friday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Dr. Atakan KARAGÖZ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08.00-08.50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09.00-09.50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u="none" strike="noStrike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10.00-10.50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11.00-11.50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12.00-12.50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u="none" strike="noStrike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(4:3)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revision>1</cp:revision>
  <cp:lastPrinted>2022-02-24T09:20:43Z</cp:lastPrinted>
  <dcterms:created xsi:type="dcterms:W3CDTF">2021-04-20T12:55:35Z</dcterms:created>
  <dcterms:modified xsi:type="dcterms:W3CDTF">2026-09-21T08:10:38Z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